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4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267" r:id="rId17"/>
    <p:sldId id="296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701" r:id="rId44"/>
    <p:sldId id="699" r:id="rId45"/>
    <p:sldId id="331" r:id="rId46"/>
    <p:sldId id="327" r:id="rId47"/>
    <p:sldId id="280" r:id="rId48"/>
    <p:sldId id="565" r:id="rId49"/>
    <p:sldId id="338" r:id="rId50"/>
    <p:sldId id="682" r:id="rId51"/>
    <p:sldId id="320" r:id="rId52"/>
    <p:sldId id="703" r:id="rId53"/>
    <p:sldId id="333" r:id="rId54"/>
    <p:sldId id="683" r:id="rId55"/>
    <p:sldId id="691" r:id="rId56"/>
    <p:sldId id="309" r:id="rId57"/>
    <p:sldId id="704" r:id="rId58"/>
    <p:sldId id="336" r:id="rId59"/>
    <p:sldId id="680" r:id="rId60"/>
    <p:sldId id="702" r:id="rId61"/>
    <p:sldId id="690" r:id="rId62"/>
    <p:sldId id="685" r:id="rId6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4.pn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tif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1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02/16/2024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16.02.2024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16.02.2024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16.02.2024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emf"/><Relationship Id="rId9" Type="http://schemas.openxmlformats.org/officeDocument/2006/relationships/image" Target="../media/image5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svg"/><Relationship Id="rId5" Type="http://schemas.openxmlformats.org/officeDocument/2006/relationships/image" Target="../media/image6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9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70.png"/><Relationship Id="rId7" Type="http://schemas.openxmlformats.org/officeDocument/2006/relationships/image" Target="../media/image6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1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3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09685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09.03409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12.00752" TargetMode="External"/><Relationship Id="rId5" Type="http://schemas.openxmlformats.org/officeDocument/2006/relationships/hyperlink" Target="https://arxiv.org/abs/2004.05150" TargetMode="External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image" Target="../media/image8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83.png"/><Relationship Id="rId4" Type="http://schemas.openxmlformats.org/officeDocument/2006/relationships/hyperlink" Target="https://cdn.openai.com/papers/dall-e-3.pdf" TargetMode="Externa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88.png"/><Relationship Id="rId2" Type="http://schemas.openxmlformats.org/officeDocument/2006/relationships/image" Target="../media/image84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87.png"/><Relationship Id="rId4" Type="http://schemas.openxmlformats.org/officeDocument/2006/relationships/image" Target="../media/image85.png"/><Relationship Id="rId9" Type="http://schemas.openxmlformats.org/officeDocument/2006/relationships/image" Target="../media/image86.png"/><Relationship Id="rId14" Type="http://schemas.openxmlformats.org/officeDocument/2006/relationships/image" Target="../media/image89.jpe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189"/>
            <a:ext cx="6225587" cy="51562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87444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fitting: complex</a:t>
            </a:r>
            <a:r>
              <a:rPr lang="en-DE" sz="22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</a:t>
            </a:r>
            <a:r>
              <a:rPr lang="en-DE" sz="2200" dirty="0"/>
              <a:t>or generalization: learning of good abstraction/representation of data/concepts</a:t>
            </a:r>
          </a:p>
          <a:p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d</a:t>
            </a:r>
            <a:r>
              <a:rPr lang="en-DE" sz="2200" dirty="0"/>
              <a:t>eep learning methods</a:t>
            </a:r>
            <a:r>
              <a:rPr lang="en-GB" sz="22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5CA263-4647-38AB-F314-9942767C1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64" y="0"/>
            <a:ext cx="2609336" cy="3109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40D0C6-6FF6-3F3E-676B-DF479C2541C0}"/>
              </a:ext>
            </a:extLst>
          </p:cNvPr>
          <p:cNvSpPr txBox="1"/>
          <p:nvPr/>
        </p:nvSpPr>
        <p:spPr>
          <a:xfrm>
            <a:off x="11632120" y="3176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33649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5718597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6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7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8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8507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58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59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</a:t>
            </a:r>
            <a:r>
              <a:rPr lang="en-GB" sz="2800" dirty="0"/>
              <a:t>synthesis</a:t>
            </a:r>
            <a:r>
              <a:rPr lang="en-DE" sz="2800" dirty="0"/>
              <a:t>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60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304227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61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14402</TotalTime>
  <Words>4228</Words>
  <Application>Microsoft Office PowerPoint</Application>
  <PresentationFormat>Widescreen</PresentationFormat>
  <Paragraphs>679</Paragraphs>
  <Slides>62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LLMs in Plain Terms</vt:lpstr>
      <vt:lpstr>Transformer for Vision</vt:lpstr>
      <vt:lpstr>Combination of Vision and Text: Multi-Modality</vt:lpstr>
      <vt:lpstr>PowerPoint Presentation</vt:lpstr>
      <vt:lpstr>Hot LLM Research Topics</vt:lpstr>
      <vt:lpstr>Generative Models</vt:lpstr>
      <vt:lpstr>Generative vs Discriminative Models</vt:lpstr>
      <vt:lpstr>Data Generation</vt:lpstr>
      <vt:lpstr>Generative AI</vt:lpstr>
      <vt:lpstr>Image Synthesis</vt:lpstr>
      <vt:lpstr>Different Types of Generative Models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311</cp:revision>
  <dcterms:created xsi:type="dcterms:W3CDTF">2022-07-11T13:02:20Z</dcterms:created>
  <dcterms:modified xsi:type="dcterms:W3CDTF">2024-02-16T20:35:38Z</dcterms:modified>
</cp:coreProperties>
</file>

<file path=docProps/thumbnail.jpeg>
</file>